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082D"/>
    <a:srgbClr val="110A2F"/>
    <a:srgbClr val="3201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3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E26D3-A4F3-A65D-026E-198B2BC595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0CD7E-5623-BC6D-C9E7-421E5E052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06194-E6FC-419E-3E37-3368CEAF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43CA0-CD4D-4466-62E3-4D653C541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21687-1034-E710-FA9C-AF44DD08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95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D136E-9055-44EE-B671-0E796F9A4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371F5-8F6B-36E5-CA24-F42E6647C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86F3B-BB9C-2DE9-5AE5-2585F4F2B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99BA8-431E-99C4-84A3-AE34F84B4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E0BE3-A280-D85E-9810-5B96A170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98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40BCE2-3253-88D7-55D0-82330AA79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5664C1-B0AF-90C7-B3E1-7D9EA1741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53A17-1864-DBF3-72B2-E0DD89457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D1398-EFB2-A284-896D-7E37A5FF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AB189-F8FF-EB52-008C-999D0206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5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7272D-DBFB-34E9-4F7F-4946A760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D2A58-71B8-5A67-E386-140DBB68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1FF0C-6B8A-C23C-5F54-B2553AABD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6FEAC-045A-4688-672C-D42082CDE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4390B-6465-C782-CDAF-41C6C688A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05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52822-9212-23AD-2C5E-910E1244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A4BD9-7D3E-7A16-7882-1B2EA2461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9BB38-F87A-31D8-5440-70EE727DC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D65D1-984E-D385-8936-B905058E4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EC8B5-5379-CBC8-19C9-D2768CA46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23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7A4F-90C5-DF1C-0F66-C1BC594FF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3A5D-08B0-6286-4944-CBEC244E11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47ABE-4FEC-0D29-2F26-F16AC0B43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F3FFD-DFD7-C9EA-B070-B0857F8E7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539C8-B5A7-90C5-035D-06860141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193AF-DA4A-C08B-5175-07D0D0918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06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B9FD9-B09E-3743-74EC-A1A62F861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2AF11-7CA4-4993-AE79-61639A1B4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0E606-794D-4ABF-C972-9D8ED933E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58B691-249C-7589-97C1-FBDED9A41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3C4B7-0F06-5794-D863-98057D2312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BD4640-C154-27C3-D5A4-7D2C74CFA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2EB286-2683-9E09-8ECF-4ABFA37DF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483648-D29B-ACDC-57DD-52319CB6D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69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735F-F3DC-05E8-2178-4BD818B6B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8668BE-7CBD-5CD8-06B4-AE9667CC0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34287-4437-343F-ED50-B1BA26537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7FD91-C9D6-F880-EEE4-5A1736E4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31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D7EE3D-C944-5C05-83CB-E12A88C18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12E117-851E-C8B6-64B6-8A229636A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E3A3B-1860-91C1-51AF-E42559B5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09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EE6F6-A159-6D32-89D7-3E613F975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C84D-9200-0E94-743E-27EED6115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25635-6667-436F-E04B-AAC47CC54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BE6D9-CB55-FBA2-8061-F8469D4E9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E25A55-F946-95A2-3B4C-5D1686FE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70D78-BA4A-9D13-D19A-3C249D66A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16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5289C-89F0-A401-772F-893B68845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2AF0F9-C11D-9684-FF25-78616B36A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854E0-9E3D-75AB-3F2E-6E5340559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C35D1F-65F6-AA6E-1C0A-F5DD58A2B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2D4BE-3377-5054-0334-5EC65BCC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984EA-9AF5-EC19-FFA7-6F0F485E3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25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9B044-4398-CF3D-F7D1-10256B83A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FAAC4-986F-4D2B-9802-5F077B930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6EBCA-D075-D2B5-4A7F-3E125271F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BAEFC-2B73-4921-816A-7E4C77B1425A}" type="datetimeFigureOut">
              <a:rPr lang="en-US" smtClean="0"/>
              <a:t>7/15/2025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C365E-C9B9-EF69-1AD6-E4D93B6FD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21D87-2C56-43CF-6DD1-8E271B169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09014-0F89-4B8E-99AC-3762048D2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17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F3D38C-FF0F-39C0-9748-17BB3E9B3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054DF9-E778-DE1C-9D49-E1CCC530E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5954" y="6414192"/>
            <a:ext cx="2366046" cy="4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35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5C05A2-B41C-F6C7-92DD-755722275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8550E5-72ED-7845-4D34-C7406BFA97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777" y="6271426"/>
            <a:ext cx="2871887" cy="586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61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6FC5BE-70FC-68E1-44EF-2AADBBEDF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E96694-7173-F852-7613-8C3650C914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505" y="6183877"/>
            <a:ext cx="2857899" cy="67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50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0B08DB-48EA-02AA-DC5A-A8B0F91EE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CB686E-D582-2B15-D0A2-BD82E2DBB1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101" y="6305473"/>
            <a:ext cx="2857899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14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6B33E5-C211-FC70-220B-194C905E1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932F2B-D7B1-04A6-682D-4D17E3BCE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8777" y="6174150"/>
            <a:ext cx="2857899" cy="68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975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277CCB-78FE-A416-ABDD-7D2C45CCB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9050D9-3905-C146-9B37-BB0B97BE0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505" y="6135239"/>
            <a:ext cx="2857899" cy="72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2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8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00BC936-110A-ED21-497D-CA4C79AC20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678" y="325876"/>
            <a:ext cx="10330774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54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0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6C9262-75C0-7321-91F6-05CF773F1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11" y="243191"/>
            <a:ext cx="10408597" cy="637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28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01BC9-BA94-EABB-B06A-81D3674FDB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B10A77-186E-546F-75D9-B67AACA7E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492" y="6230565"/>
            <a:ext cx="2857899" cy="5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669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MULLAIVENDAN K</dc:creator>
  <cp:lastModifiedBy>MULLAIVENDAN K</cp:lastModifiedBy>
  <cp:revision>1</cp:revision>
  <dcterms:created xsi:type="dcterms:W3CDTF">2025-07-15T09:36:48Z</dcterms:created>
  <dcterms:modified xsi:type="dcterms:W3CDTF">2025-07-15T10:02:16Z</dcterms:modified>
</cp:coreProperties>
</file>

<file path=docProps/thumbnail.jpeg>
</file>